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829" autoAdjust="0"/>
  </p:normalViewPr>
  <p:slideViewPr>
    <p:cSldViewPr>
      <p:cViewPr varScale="1">
        <p:scale>
          <a:sx n="58" d="100"/>
          <a:sy n="58" d="100"/>
        </p:scale>
        <p:origin x="-3332" y="-1536"/>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2018/8/21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6.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2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4" name="テキスト ボックス 3"/>
          <p:cNvSpPr txBox="1"/>
          <p:nvPr/>
        </p:nvSpPr>
        <p:spPr>
          <a:xfrm>
            <a:off x="1" y="2800400"/>
            <a:ext cx="6892096" cy="1200329"/>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r>
              <a:rPr lang="en-US" altLang="zh-CN" dirty="0" smtClean="0"/>
              <a:t>2018</a:t>
            </a:r>
            <a:r>
              <a:rPr lang="zh-CN" altLang="en-US" dirty="0" smtClean="0"/>
              <a:t>年</a:t>
            </a:r>
            <a:r>
              <a:rPr lang="en-US" altLang="zh-CN" dirty="0" smtClean="0"/>
              <a:t>8</a:t>
            </a:r>
            <a:r>
              <a:rPr lang="zh-CN" altLang="en-US" dirty="0" smtClean="0"/>
              <a:t>月为止，</a:t>
            </a:r>
            <a:r>
              <a:rPr lang="en-US" altLang="zh-CN" dirty="0" smtClean="0"/>
              <a:t>140-2</a:t>
            </a:r>
            <a:r>
              <a:rPr lang="zh-CN" altLang="en-US" dirty="0" smtClean="0"/>
              <a:t>和</a:t>
            </a:r>
            <a:r>
              <a:rPr lang="en-US" altLang="zh-CN" dirty="0" smtClean="0"/>
              <a:t>140-3</a:t>
            </a:r>
            <a:r>
              <a:rPr lang="zh-CN" altLang="en-US" dirty="0" smtClean="0"/>
              <a:t>版本常用，会在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0939983"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a:t>
            </a:r>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23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smtClean="0">
                <a:solidFill>
                  <a:srgbClr val="FF0000"/>
                </a:solidFill>
              </a:rPr>
              <a:t>YAML</a:t>
            </a:r>
            <a:r>
              <a:rPr lang="en-US" altLang="ja-JP" dirty="0" smtClean="0"/>
              <a:t>: Google Cloud</a:t>
            </a:r>
            <a:r>
              <a:rPr lang="zh-CN" altLang="en-US" dirty="0" smtClean="0"/>
              <a:t>上用了很多</a:t>
            </a:r>
            <a:r>
              <a:rPr lang="en-US" altLang="zh-CN" dirty="0" smtClean="0"/>
              <a:t>.</a:t>
            </a:r>
            <a:r>
              <a:rPr lang="en-US" altLang="zh-CN" dirty="0" err="1" smtClean="0"/>
              <a:t>yaml</a:t>
            </a:r>
            <a:r>
              <a:rPr lang="zh-CN" altLang="en-US" dirty="0" smtClean="0"/>
              <a:t>，当作</a:t>
            </a:r>
            <a:r>
              <a:rPr lang="en-US" altLang="zh-CN" dirty="0" smtClean="0"/>
              <a:t>configuration file</a:t>
            </a:r>
          </a:p>
          <a:p>
            <a:pPr marL="285750" indent="-285750">
              <a:buFont typeface="Arial" panose="020B0604020202020204" pitchFamily="34" charset="0"/>
              <a:buChar char="•"/>
            </a:pPr>
            <a:r>
              <a:rPr kumimoji="1" lang="en-US" altLang="zh-CN" dirty="0" smtClean="0"/>
              <a:t>Never use tabs in YAML</a:t>
            </a:r>
          </a:p>
          <a:p>
            <a:pPr marL="285750" indent="-285750">
              <a:buFont typeface="Arial" panose="020B0604020202020204" pitchFamily="34" charset="0"/>
              <a:buChar char="•"/>
            </a:pPr>
            <a:r>
              <a:rPr lang="en-US" altLang="ja-JP" dirty="0" smtClean="0"/>
              <a:t>“-”</a:t>
            </a:r>
            <a:r>
              <a:rPr lang="zh-CN" altLang="en-US" dirty="0" smtClean="0"/>
              <a:t>的位置很重要，见上图</a:t>
            </a:r>
            <a:endParaRPr lang="en-US" altLang="zh-CN" dirty="0" smtClean="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811"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06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5078313"/>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50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27419</TotalTime>
  <Words>34695</Words>
  <Application>Microsoft Office PowerPoint</Application>
  <PresentationFormat>画面に合わせる (4:3)</PresentationFormat>
  <Paragraphs>3648</Paragraphs>
  <Slides>163</Slides>
  <Notes>13</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3643</cp:revision>
  <dcterms:created xsi:type="dcterms:W3CDTF">2016-01-14T23:49:10Z</dcterms:created>
  <dcterms:modified xsi:type="dcterms:W3CDTF">2018-08-21T08:16:52Z</dcterms:modified>
</cp:coreProperties>
</file>